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 snapToObjects="1" showGuides="1">
      <p:cViewPr varScale="1">
        <p:scale>
          <a:sx n="87" d="100"/>
          <a:sy n="87" d="100"/>
        </p:scale>
        <p:origin x="286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1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8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4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3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4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9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1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59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9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CC5A4-D06D-460B-90D0-88358F326E59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96DF-88C2-427A-9673-BA062FEB1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70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Melissa.railey@inglewoodusd.com" TargetMode="External"/><Relationship Id="rId7" Type="http://schemas.openxmlformats.org/officeDocument/2006/relationships/image" Target="../media/image4.jpg"/><Relationship Id="rId2" Type="http://schemas.openxmlformats.org/officeDocument/2006/relationships/hyperlink" Target="https://www.governmentjobs.com/careers/inglewoodusd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378" y="6976732"/>
            <a:ext cx="6857999" cy="20863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24222"/>
            <a:ext cx="6858000" cy="172051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3638" y="38881"/>
            <a:ext cx="6400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You can be part of something</a:t>
            </a:r>
          </a:p>
          <a:p>
            <a:pPr algn="ctr"/>
            <a:r>
              <a:rPr lang="en-US" sz="4400" b="1" dirty="0" smtClean="0"/>
              <a:t>BIG IN INGLEWOOD</a:t>
            </a:r>
          </a:p>
          <a:p>
            <a:pPr algn="ctr"/>
            <a:r>
              <a:rPr lang="en-US" b="1" u="sng" dirty="0">
                <a:hlinkClick r:id="rId2"/>
              </a:rPr>
              <a:t>https://</a:t>
            </a:r>
            <a:r>
              <a:rPr lang="en-US" b="1" u="sng" dirty="0" smtClean="0">
                <a:hlinkClick r:id="rId2"/>
              </a:rPr>
              <a:t>www.governmentjobs.com/careers/inglewoodusd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916318"/>
            <a:ext cx="2259104" cy="171505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59105" y="1916318"/>
            <a:ext cx="2237591" cy="171505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7124" y="2384048"/>
            <a:ext cx="12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75472" y="2384048"/>
            <a:ext cx="12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74921" y="2384048"/>
            <a:ext cx="12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-5378" y="3644566"/>
            <a:ext cx="6858000" cy="77455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0" y="3644566"/>
            <a:ext cx="6852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Available Positions:</a:t>
            </a:r>
          </a:p>
          <a:p>
            <a:pPr algn="ctr"/>
            <a:r>
              <a:rPr lang="en-US" sz="1200" dirty="0"/>
              <a:t>FOOD SERVICE ASSISTANT I, II, III AND FOOD SERVICE ASSISTANT III (HIGH SCHOOL), </a:t>
            </a:r>
            <a:endParaRPr lang="en-US" sz="1200" dirty="0" smtClean="0"/>
          </a:p>
          <a:p>
            <a:pPr algn="ctr"/>
            <a:r>
              <a:rPr lang="en-US" sz="1200" dirty="0" smtClean="0"/>
              <a:t>INSTRUCTIONAL </a:t>
            </a:r>
            <a:r>
              <a:rPr lang="en-US" sz="1200" dirty="0"/>
              <a:t>AIDE I-ASES, INSTRUCTIONAL AIDE I – PRESCHOOL, </a:t>
            </a:r>
            <a:endParaRPr lang="en-US" sz="1200" dirty="0" smtClean="0"/>
          </a:p>
          <a:p>
            <a:pPr algn="ctr"/>
            <a:r>
              <a:rPr lang="en-US" sz="1200" dirty="0" smtClean="0"/>
              <a:t>INSTRUCTIONAL </a:t>
            </a:r>
            <a:r>
              <a:rPr lang="en-US" sz="1200" dirty="0"/>
              <a:t>ASSISTANT – SPECIAL NEEDS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78" y="5287994"/>
            <a:ext cx="68526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r>
              <a:rPr lang="en-US" sz="1200" dirty="0" smtClean="0"/>
              <a:t>Date:	</a:t>
            </a:r>
            <a:r>
              <a:rPr lang="en-US" sz="1200" dirty="0" smtClean="0"/>
              <a:t>FRIDAY, SEPTEMBE 27</a:t>
            </a:r>
            <a:r>
              <a:rPr lang="en-US" sz="1200" dirty="0" smtClean="0"/>
              <a:t>, </a:t>
            </a:r>
            <a:r>
              <a:rPr lang="en-US" sz="1200" dirty="0" smtClean="0"/>
              <a:t>2019		                  </a:t>
            </a:r>
            <a:r>
              <a:rPr lang="en-US" sz="1200" b="1" u="sng" dirty="0" smtClean="0"/>
              <a:t>Questions</a:t>
            </a:r>
            <a:r>
              <a:rPr lang="en-US" sz="1200" b="1" u="sng" dirty="0"/>
              <a:t>:</a:t>
            </a:r>
            <a:endParaRPr lang="en-US" sz="1200" dirty="0"/>
          </a:p>
          <a:p>
            <a:r>
              <a:rPr lang="en-US" sz="1200" dirty="0" smtClean="0"/>
              <a:t>Time:	9:00A.M. – 4:00P.M.		                  Melissa </a:t>
            </a:r>
            <a:r>
              <a:rPr lang="en-US" sz="1200" dirty="0" err="1" smtClean="0"/>
              <a:t>Railey</a:t>
            </a:r>
            <a:r>
              <a:rPr lang="en-US" sz="1200" dirty="0" smtClean="0"/>
              <a:t> </a:t>
            </a:r>
            <a:endParaRPr lang="en-US" sz="1200" dirty="0"/>
          </a:p>
          <a:p>
            <a:r>
              <a:rPr lang="en-US" sz="1200" dirty="0" smtClean="0"/>
              <a:t>Location:	INGLEWOOD UNIFIED SCHOOL DISTRICT	                  </a:t>
            </a:r>
            <a:r>
              <a:rPr lang="en-US" sz="1200" dirty="0"/>
              <a:t>Phone: (310) 419-2761</a:t>
            </a:r>
          </a:p>
          <a:p>
            <a:r>
              <a:rPr lang="en-US" sz="1200" dirty="0"/>
              <a:t>	</a:t>
            </a:r>
            <a:r>
              <a:rPr lang="en-US" sz="1200" dirty="0" smtClean="0"/>
              <a:t>401 S. INGLEWOOD AVE, INGLEWOOD CA  90301          </a:t>
            </a:r>
            <a:r>
              <a:rPr lang="en-US" sz="1200" dirty="0" smtClean="0"/>
              <a:t>E-Mail: </a:t>
            </a:r>
            <a:r>
              <a:rPr lang="en-US" sz="1050" u="sng" dirty="0" smtClean="0">
                <a:hlinkClick r:id="rId3"/>
              </a:rPr>
              <a:t>Melissa.railey@inglewoodusd.com</a:t>
            </a:r>
            <a:endParaRPr lang="en-US" sz="1050" u="sng" dirty="0" smtClean="0"/>
          </a:p>
          <a:p>
            <a:endParaRPr lang="en-US" sz="1200" dirty="0"/>
          </a:p>
          <a:p>
            <a:pPr algn="ctr"/>
            <a:r>
              <a:rPr lang="en-US" sz="1200" dirty="0" smtClean="0"/>
              <a:t>On-the-Spot Interviews</a:t>
            </a:r>
          </a:p>
          <a:p>
            <a:pPr algn="ctr"/>
            <a:r>
              <a:rPr lang="en-US" sz="1200" dirty="0" smtClean="0"/>
              <a:t>To expedite hiring process please bring the following documents: </a:t>
            </a:r>
          </a:p>
          <a:p>
            <a:pPr algn="ctr"/>
            <a:r>
              <a:rPr lang="en-US" sz="1200" dirty="0" smtClean="0"/>
              <a:t>TB Results, Valid ID, and Social Security CARD</a:t>
            </a:r>
            <a:endParaRPr lang="en-US" sz="1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t="16653" b="34611"/>
          <a:stretch/>
        </p:blipFill>
        <p:spPr>
          <a:xfrm>
            <a:off x="840" y="4432312"/>
            <a:ext cx="6852498" cy="91086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37" y="7447013"/>
            <a:ext cx="1145823" cy="114582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7710" y="7181707"/>
            <a:ext cx="2592593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/>
              <a:t>FOOD SERVICES DEPARTMENT (Hours Vary From 3 Hrs. to 7.0 Hrs. Per Day)</a:t>
            </a:r>
            <a:endParaRPr lang="en-US" sz="1050" b="1" dirty="0"/>
          </a:p>
          <a:p>
            <a:pPr algn="ctr"/>
            <a:endParaRPr lang="en-US" sz="1050" dirty="0" smtClean="0"/>
          </a:p>
          <a:p>
            <a:pPr algn="ctr"/>
            <a:r>
              <a:rPr lang="en-US" sz="1050" dirty="0" smtClean="0"/>
              <a:t>Under </a:t>
            </a:r>
            <a:r>
              <a:rPr lang="en-US" sz="1050" dirty="0"/>
              <a:t>direction of an assigned supervisor, assist in the preparation and serving of food at </a:t>
            </a:r>
            <a:r>
              <a:rPr lang="en-US" sz="1050" dirty="0" smtClean="0"/>
              <a:t>an assigned food service facility; maintain food service facilities in a clean and sanitary condition; Serve </a:t>
            </a:r>
            <a:r>
              <a:rPr lang="en-US" sz="1050" dirty="0"/>
              <a:t>meals, beverages and snacks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52452" y="7181707"/>
            <a:ext cx="2528047" cy="170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 smtClean="0"/>
              <a:t>INSTRUCTIONAL AIDE POSITIONS (Hours </a:t>
            </a:r>
            <a:r>
              <a:rPr lang="en-US" sz="1050" b="1" u="sng" dirty="0"/>
              <a:t>Vary From 3 Hrs. to </a:t>
            </a:r>
            <a:r>
              <a:rPr lang="en-US" sz="1050" b="1" u="sng" dirty="0" smtClean="0"/>
              <a:t>6 .0 </a:t>
            </a:r>
            <a:r>
              <a:rPr lang="en-US" sz="1050" b="1" u="sng" dirty="0"/>
              <a:t>Hrs. Per Day)</a:t>
            </a:r>
            <a:endParaRPr lang="en-US" sz="1050" b="1" dirty="0"/>
          </a:p>
          <a:p>
            <a:pPr algn="ctr"/>
            <a:endParaRPr lang="en-US" sz="1050" dirty="0" smtClean="0"/>
          </a:p>
          <a:p>
            <a:pPr algn="ctr"/>
            <a:r>
              <a:rPr lang="en-US" sz="1050" dirty="0" smtClean="0"/>
              <a:t>Assist </a:t>
            </a:r>
            <a:r>
              <a:rPr lang="en-US" sz="1050" dirty="0"/>
              <a:t>teachers in providing and reinforcing instruction to individuals or small groups of students in as assigned learning environment; prepare instructional materials and perform clerical duties in support of classroom activities.</a:t>
            </a:r>
          </a:p>
          <a:p>
            <a:pPr algn="ctr"/>
            <a:r>
              <a:rPr lang="en-US" sz="1000" dirty="0" smtClean="0"/>
              <a:t>.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" y="1982788"/>
            <a:ext cx="2241320" cy="16172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078" y="1951407"/>
            <a:ext cx="1983644" cy="17041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913" y="1951409"/>
            <a:ext cx="2373704" cy="16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161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Inglewood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Roby, Sharon</dc:creator>
  <cp:lastModifiedBy>Railey, Melissa J.</cp:lastModifiedBy>
  <cp:revision>32</cp:revision>
  <cp:lastPrinted>2018-09-28T17:44:48Z</cp:lastPrinted>
  <dcterms:created xsi:type="dcterms:W3CDTF">2018-07-16T21:50:52Z</dcterms:created>
  <dcterms:modified xsi:type="dcterms:W3CDTF">2019-09-03T23:42:54Z</dcterms:modified>
</cp:coreProperties>
</file>